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5765800" cy="3238500"/>
  <p:notesSz cx="3238500" cy="57658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2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2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2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2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_300/page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5800" cy="3238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Avances experimentales hacia la medición de la fase geométrica de estados mixtos de polarización</dc:title>
  <dc:subject>Conversión fiel de PDF a PPTX: cada diapositiva es una imagen</dc:subject>
  <dc:creator>Efraín Urbiola</dc:creator>
  <cp:lastModifiedBy>Efraín Urbiola</cp:lastModifiedBy>
  <cp:revision>1</cp:revision>
  <dcterms:created xsi:type="dcterms:W3CDTF">2026-08-21T16:41:24Z</dcterms:created>
  <dcterms:modified xsi:type="dcterms:W3CDTF">2026-08-21T16:41:24Z</dcterms:modified>
</cp:coreProperties>
</file>