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"/>
  </p:notesMasterIdLst>
  <p:handoutMasterIdLst>
    <p:handoutMasterId r:id="rId7"/>
  </p:handoutMasterIdLst>
  <p:sldIdLst>
    <p:sldId id="256" r:id="rId2"/>
    <p:sldId id="402" r:id="rId3"/>
    <p:sldId id="401" r:id="rId4"/>
    <p:sldId id="392" r:id="rId5"/>
  </p:sldIdLst>
  <p:sldSz cx="9144000" cy="6858000" type="screen4x3"/>
  <p:notesSz cx="987425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2C3"/>
    <a:srgbClr val="D8D8D8"/>
    <a:srgbClr val="A50021"/>
    <a:srgbClr val="203864"/>
    <a:srgbClr val="FF7C80"/>
    <a:srgbClr val="C4E54B"/>
    <a:srgbClr val="FA72C9"/>
    <a:srgbClr val="F951CD"/>
    <a:srgbClr val="5F01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1" cy="34409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593124" y="1"/>
            <a:ext cx="4278841" cy="34409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FCF50B8-EC7E-484E-B2D7-E08ACDAF255F}" type="datetime1">
              <a:rPr lang="es-PE" smtClean="0"/>
              <a:t>23/09/2020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278841" cy="34409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593124" y="6513910"/>
            <a:ext cx="4278841" cy="34409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0E8AE2C-9E50-4826-947F-D3E9E7B57BA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1580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1" cy="34409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593124" y="1"/>
            <a:ext cx="4278841" cy="34409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6CEA948-252C-4F64-889A-D4D4DB712A09}" type="datetime1">
              <a:rPr lang="es-PE" smtClean="0"/>
              <a:t>23/09/2020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94075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87426" y="3300412"/>
            <a:ext cx="7899400" cy="270033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278841" cy="34409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93124" y="6513910"/>
            <a:ext cx="4278841" cy="34409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7BE5A01-A6ED-46C8-84FE-A6407639003F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193246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CEA948-252C-4F64-889A-D4D4DB712A09}" type="datetime1">
              <a:rPr lang="es-PE" smtClean="0"/>
              <a:t>23/09/2020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A01-A6ED-46C8-84FE-A6407639003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39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CEA948-252C-4F64-889A-D4D4DB712A09}" type="datetime1">
              <a:rPr lang="es-PE" smtClean="0"/>
              <a:t>23/09/2020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A01-A6ED-46C8-84FE-A6407639003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085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150" y="1892299"/>
            <a:ext cx="7061200" cy="1731963"/>
          </a:xfrm>
        </p:spPr>
        <p:txBody>
          <a:bodyPr anchor="ctr">
            <a:normAutofit/>
          </a:bodyPr>
          <a:lstStyle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150" y="3894138"/>
            <a:ext cx="70612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11" y="110582"/>
            <a:ext cx="2433828" cy="7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00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099" y="76506"/>
            <a:ext cx="8693063" cy="8499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276766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022636" y="6203226"/>
            <a:ext cx="3590764" cy="512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 err="1"/>
              <a:t>Laboratory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</a:t>
            </a:r>
            <a:r>
              <a:rPr lang="es-PE" dirty="0" err="1"/>
              <a:t>Materials</a:t>
            </a:r>
            <a:r>
              <a:rPr lang="es-PE" dirty="0"/>
              <a:t> </a:t>
            </a:r>
            <a:r>
              <a:rPr lang="es-PE" dirty="0" err="1"/>
              <a:t>Science</a:t>
            </a:r>
            <a:r>
              <a:rPr lang="es-PE" dirty="0"/>
              <a:t> –</a:t>
            </a:r>
            <a:r>
              <a:rPr lang="es-PE" dirty="0" err="1"/>
              <a:t>Physics</a:t>
            </a:r>
            <a:r>
              <a:rPr lang="es-PE" dirty="0"/>
              <a:t> </a:t>
            </a:r>
            <a:r>
              <a:rPr lang="es-PE" dirty="0" err="1"/>
              <a:t>Section</a:t>
            </a:r>
            <a:endParaRPr lang="es-PE" dirty="0"/>
          </a:p>
          <a:p>
            <a:r>
              <a:rPr lang="es-PE" dirty="0"/>
              <a:t>@pucp.pe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797550" y="6276766"/>
            <a:ext cx="1082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Page </a:t>
            </a:r>
            <a:fld id="{FED68624-7B91-41F1-A7BB-CD21C2976D1C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331152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88099" y="1295401"/>
            <a:ext cx="4207701" cy="47117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332962" cy="47117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276766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022636" y="6203226"/>
            <a:ext cx="3590764" cy="512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 err="1"/>
              <a:t>Laboratory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</a:t>
            </a:r>
            <a:r>
              <a:rPr lang="es-PE" dirty="0" err="1"/>
              <a:t>Materials</a:t>
            </a:r>
            <a:r>
              <a:rPr lang="es-PE" dirty="0"/>
              <a:t> </a:t>
            </a:r>
            <a:r>
              <a:rPr lang="es-PE" dirty="0" err="1"/>
              <a:t>Science</a:t>
            </a:r>
            <a:r>
              <a:rPr lang="es-PE" dirty="0"/>
              <a:t> –</a:t>
            </a:r>
            <a:r>
              <a:rPr lang="es-PE" dirty="0" err="1"/>
              <a:t>Physics</a:t>
            </a:r>
            <a:r>
              <a:rPr lang="es-PE" dirty="0"/>
              <a:t> </a:t>
            </a:r>
            <a:r>
              <a:rPr lang="es-PE" dirty="0" err="1"/>
              <a:t>Section</a:t>
            </a:r>
            <a:endParaRPr lang="es-PE" dirty="0"/>
          </a:p>
          <a:p>
            <a:r>
              <a:rPr lang="es-PE" dirty="0"/>
              <a:t>@pucp.pe</a:t>
            </a: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797550" y="6276766"/>
            <a:ext cx="1082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Page </a:t>
            </a:r>
            <a:fld id="{FED68624-7B91-41F1-A7BB-CD21C2976D1C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2439073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276766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022636" y="6203226"/>
            <a:ext cx="3590764" cy="512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 err="1"/>
              <a:t>Laboratory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</a:t>
            </a:r>
            <a:r>
              <a:rPr lang="es-PE" dirty="0" err="1"/>
              <a:t>Materials</a:t>
            </a:r>
            <a:r>
              <a:rPr lang="es-PE" dirty="0"/>
              <a:t> </a:t>
            </a:r>
            <a:r>
              <a:rPr lang="es-PE" dirty="0" err="1"/>
              <a:t>Science</a:t>
            </a:r>
            <a:r>
              <a:rPr lang="es-PE" dirty="0"/>
              <a:t> –</a:t>
            </a:r>
            <a:r>
              <a:rPr lang="es-PE" dirty="0" err="1"/>
              <a:t>Physics</a:t>
            </a:r>
            <a:r>
              <a:rPr lang="es-PE" dirty="0"/>
              <a:t> </a:t>
            </a:r>
            <a:r>
              <a:rPr lang="es-PE" dirty="0" err="1"/>
              <a:t>Section</a:t>
            </a:r>
            <a:endParaRPr lang="es-PE" dirty="0"/>
          </a:p>
          <a:p>
            <a:r>
              <a:rPr lang="es-PE" dirty="0"/>
              <a:t>@pucp.pe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797550" y="6276766"/>
            <a:ext cx="1082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Page </a:t>
            </a:r>
            <a:fld id="{FED68624-7B91-41F1-A7BB-CD21C2976D1C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5458621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6"/>
          <p:cNvSpPr/>
          <p:nvPr userDrawn="1"/>
        </p:nvSpPr>
        <p:spPr>
          <a:xfrm>
            <a:off x="1" y="6134456"/>
            <a:ext cx="9144000" cy="7235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12" name="Rectángulo 7"/>
          <p:cNvSpPr/>
          <p:nvPr userDrawn="1"/>
        </p:nvSpPr>
        <p:spPr>
          <a:xfrm rot="16200000" flipH="1">
            <a:off x="4521520" y="2235520"/>
            <a:ext cx="100960" cy="91440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pic>
        <p:nvPicPr>
          <p:cNvPr id="13" name="Imagen 8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101110"/>
              </a:clrFrom>
              <a:clrTo>
                <a:srgbClr val="1011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99" y="6189328"/>
            <a:ext cx="1617288" cy="540000"/>
          </a:xfrm>
          <a:prstGeom prst="rect">
            <a:avLst/>
          </a:prstGeom>
        </p:spPr>
      </p:pic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276766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022636" y="6203226"/>
            <a:ext cx="3590764" cy="512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 err="1"/>
              <a:t>Laboratory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</a:t>
            </a:r>
            <a:r>
              <a:rPr lang="es-PE" dirty="0" err="1"/>
              <a:t>Materials</a:t>
            </a:r>
            <a:r>
              <a:rPr lang="es-PE" dirty="0"/>
              <a:t> </a:t>
            </a:r>
            <a:r>
              <a:rPr lang="es-PE" dirty="0" err="1"/>
              <a:t>Science</a:t>
            </a:r>
            <a:r>
              <a:rPr lang="es-PE" dirty="0"/>
              <a:t> –</a:t>
            </a:r>
            <a:r>
              <a:rPr lang="es-PE" dirty="0" err="1"/>
              <a:t>Physics</a:t>
            </a:r>
            <a:r>
              <a:rPr lang="es-PE" dirty="0"/>
              <a:t> </a:t>
            </a:r>
            <a:r>
              <a:rPr lang="es-PE" dirty="0" err="1"/>
              <a:t>Section</a:t>
            </a:r>
            <a:endParaRPr lang="es-PE" dirty="0"/>
          </a:p>
          <a:p>
            <a:r>
              <a:rPr lang="es-PE" dirty="0"/>
              <a:t>@pucp.pe</a:t>
            </a: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797550" y="6276766"/>
            <a:ext cx="1082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Page </a:t>
            </a:r>
            <a:fld id="{FED68624-7B91-41F1-A7BB-CD21C2976D1C}" type="slidenum">
              <a:rPr lang="es-PE" smtClean="0"/>
              <a:pPr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299574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" y="6134456"/>
            <a:ext cx="9144000" cy="7235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7"/>
          <p:cNvSpPr/>
          <p:nvPr userDrawn="1"/>
        </p:nvSpPr>
        <p:spPr>
          <a:xfrm rot="16200000" flipH="1">
            <a:off x="4521520" y="2235520"/>
            <a:ext cx="100960" cy="91440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101110"/>
              </a:clrFrom>
              <a:clrTo>
                <a:srgbClr val="1011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499" y="6189328"/>
            <a:ext cx="1617288" cy="540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88099" y="101600"/>
            <a:ext cx="8693063" cy="82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 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8099" y="1287701"/>
            <a:ext cx="8693063" cy="46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276766"/>
            <a:ext cx="1225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022636" y="6203226"/>
            <a:ext cx="3590764" cy="512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Laboratory for Materials Science –Physics Section</a:t>
            </a:r>
          </a:p>
          <a:p>
            <a:r>
              <a:rPr lang="en-US" dirty="0"/>
              <a:t>@pucp.pe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797550" y="6276766"/>
            <a:ext cx="1082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Page </a:t>
            </a:r>
            <a:fld id="{FED68624-7B91-41F1-A7BB-CD21C2976D1C}" type="slidenum">
              <a:rPr lang="es-PE" smtClean="0"/>
              <a:pPr/>
              <a:t>‹#›</a:t>
            </a:fld>
            <a:endParaRPr lang="es-PE" dirty="0"/>
          </a:p>
        </p:txBody>
      </p:sp>
      <p:sp>
        <p:nvSpPr>
          <p:cNvPr id="10" name="Rectángulo 7"/>
          <p:cNvSpPr/>
          <p:nvPr userDrawn="1"/>
        </p:nvSpPr>
        <p:spPr>
          <a:xfrm rot="16200000" flipH="1">
            <a:off x="4521520" y="-3553290"/>
            <a:ext cx="100960" cy="914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203864"/>
              </a:gs>
              <a:gs pos="60000">
                <a:srgbClr val="20386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</p:spTree>
    <p:extLst>
      <p:ext uri="{BB962C8B-B14F-4D97-AF65-F5344CB8AC3E}">
        <p14:creationId xmlns:p14="http://schemas.microsoft.com/office/powerpoint/2010/main" val="8547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8" r:id="rId4"/>
    <p:sldLayoutId id="2147483669" r:id="rId5"/>
  </p:sldLayoutIdLst>
  <p:transition spd="slow">
    <p:wipe dir="r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3360" y="1617528"/>
            <a:ext cx="7027892" cy="17319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Effect of the annealing temperature and atmosphere on the optical and electrical properties of tin-doped indium oxide thin films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99208" y="3746392"/>
            <a:ext cx="373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Miguel Piñeiro Sales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99208" y="4543403"/>
            <a:ext cx="426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Prof. Dr. Jorge Andres Guerra</a:t>
            </a:r>
          </a:p>
        </p:txBody>
      </p:sp>
    </p:spTree>
    <p:extLst>
      <p:ext uri="{BB962C8B-B14F-4D97-AF65-F5344CB8AC3E}">
        <p14:creationId xmlns:p14="http://schemas.microsoft.com/office/powerpoint/2010/main" val="25082620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8976-AFE3-44A3-880C-3EEFC304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F735A-C876-4917-BB4F-1B4168EA1C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7095-BC6A-406D-9355-AF4C6788B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PE" dirty="0" err="1"/>
              <a:t>Laboratory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</a:t>
            </a:r>
            <a:r>
              <a:rPr lang="es-PE" dirty="0" err="1"/>
              <a:t>Materials</a:t>
            </a:r>
            <a:r>
              <a:rPr lang="es-PE" dirty="0"/>
              <a:t> </a:t>
            </a:r>
            <a:r>
              <a:rPr lang="es-PE" dirty="0" err="1"/>
              <a:t>Science</a:t>
            </a:r>
            <a:r>
              <a:rPr lang="es-PE" dirty="0"/>
              <a:t> –</a:t>
            </a:r>
            <a:r>
              <a:rPr lang="es-PE" dirty="0" err="1"/>
              <a:t>Physics</a:t>
            </a:r>
            <a:r>
              <a:rPr lang="es-PE" dirty="0"/>
              <a:t> </a:t>
            </a:r>
            <a:r>
              <a:rPr lang="es-PE" dirty="0" err="1"/>
              <a:t>Section</a:t>
            </a:r>
            <a:endParaRPr lang="es-PE" dirty="0"/>
          </a:p>
          <a:p>
            <a:r>
              <a:rPr lang="es-PE" dirty="0"/>
              <a:t>miguel.pineiro@pucp.pe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C3B05-93A5-46FA-AC37-2CA97FBC9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PE"/>
              <a:t>Page </a:t>
            </a:r>
            <a:fld id="{FED68624-7B91-41F1-A7BB-CD21C2976D1C}" type="slidenum">
              <a:rPr lang="es-PE" smtClean="0"/>
              <a:pPr/>
              <a:t>2</a:t>
            </a:fld>
            <a:endParaRPr lang="es-P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334E46-2D11-4F4B-9F7F-3C64B5814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" y="1824599"/>
            <a:ext cx="8855901" cy="1073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4658E1-3E16-42F4-9F39-56D3651D7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40" y="91170"/>
            <a:ext cx="820761" cy="849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8F0D5A-5AEA-4D13-BA45-1BFE2B839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3311663"/>
            <a:ext cx="5636451" cy="1603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F34020-1741-44F1-AADF-D5F75FC948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3391096"/>
            <a:ext cx="3117327" cy="21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413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EAA5-2018-42B3-A248-2C39D69C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F311E-8D46-43D5-BBB1-9E2F4C3E6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2BFB-7207-4026-9CA4-FB1488BB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PE" dirty="0" err="1"/>
              <a:t>Laboratory</a:t>
            </a:r>
            <a:r>
              <a:rPr lang="es-PE" dirty="0"/>
              <a:t> </a:t>
            </a:r>
            <a:r>
              <a:rPr lang="es-PE" dirty="0" err="1"/>
              <a:t>for</a:t>
            </a:r>
            <a:r>
              <a:rPr lang="es-PE" dirty="0"/>
              <a:t> </a:t>
            </a:r>
            <a:r>
              <a:rPr lang="es-PE" dirty="0" err="1"/>
              <a:t>Materials</a:t>
            </a:r>
            <a:r>
              <a:rPr lang="es-PE" dirty="0"/>
              <a:t> </a:t>
            </a:r>
            <a:r>
              <a:rPr lang="es-PE" dirty="0" err="1"/>
              <a:t>Science</a:t>
            </a:r>
            <a:r>
              <a:rPr lang="es-PE" dirty="0"/>
              <a:t> –</a:t>
            </a:r>
            <a:r>
              <a:rPr lang="es-PE" dirty="0" err="1"/>
              <a:t>Physics</a:t>
            </a:r>
            <a:r>
              <a:rPr lang="es-PE" dirty="0"/>
              <a:t> </a:t>
            </a:r>
            <a:r>
              <a:rPr lang="es-PE" dirty="0" err="1"/>
              <a:t>Section</a:t>
            </a:r>
            <a:endParaRPr lang="es-PE" dirty="0"/>
          </a:p>
          <a:p>
            <a:r>
              <a:rPr lang="es-PE" dirty="0"/>
              <a:t>miguel.pineiro@pucp.pe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B86B6-C9A3-40BB-9D19-716129107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PE"/>
              <a:t>Page </a:t>
            </a:r>
            <a:fld id="{FED68624-7B91-41F1-A7BB-CD21C2976D1C}" type="slidenum">
              <a:rPr lang="es-PE" smtClean="0"/>
              <a:pPr/>
              <a:t>3</a:t>
            </a:fld>
            <a:endParaRPr lang="es-PE" dirty="0"/>
          </a:p>
        </p:txBody>
      </p:sp>
      <p:cxnSp>
        <p:nvCxnSpPr>
          <p:cNvPr id="7" name="Conector recto 94">
            <a:extLst>
              <a:ext uri="{FF2B5EF4-FFF2-40B4-BE49-F238E27FC236}">
                <a16:creationId xmlns:a16="http://schemas.microsoft.com/office/drawing/2014/main" id="{91CA9AC4-4295-4D41-B45D-78A9F67EC9DE}"/>
              </a:ext>
            </a:extLst>
          </p:cNvPr>
          <p:cNvCxnSpPr/>
          <p:nvPr/>
        </p:nvCxnSpPr>
        <p:spPr>
          <a:xfrm>
            <a:off x="4552067" y="1117261"/>
            <a:ext cx="0" cy="486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94">
            <a:extLst>
              <a:ext uri="{FF2B5EF4-FFF2-40B4-BE49-F238E27FC236}">
                <a16:creationId xmlns:a16="http://schemas.microsoft.com/office/drawing/2014/main" id="{EE638D4B-F4F2-485F-BD15-336FD1EFF010}"/>
              </a:ext>
            </a:extLst>
          </p:cNvPr>
          <p:cNvCxnSpPr>
            <a:cxnSpLocks/>
          </p:cNvCxnSpPr>
          <p:nvPr/>
        </p:nvCxnSpPr>
        <p:spPr>
          <a:xfrm>
            <a:off x="201336" y="3568170"/>
            <a:ext cx="425816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76A6E53-B820-49A9-9BAB-6B9F4F28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9499" y="4006320"/>
            <a:ext cx="2279297" cy="2001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D30274-37CF-4A5D-87DA-CF32EF06A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262921" y="4149478"/>
            <a:ext cx="2279297" cy="20018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F8938D-A193-4118-89F0-E708C38BB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77" y="3595087"/>
            <a:ext cx="4525123" cy="2382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9FDBE2-EA50-4609-9F83-8FEFDF8D0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36" y="1559589"/>
            <a:ext cx="4329426" cy="2041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0C6E3B-E18C-43EA-B248-AAD0B0AC0D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210"/>
            <a:ext cx="4489209" cy="25660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CE95A7-0A41-4E4F-9FB6-E28D2EE3F1BD}"/>
              </a:ext>
            </a:extLst>
          </p:cNvPr>
          <p:cNvSpPr txBox="1"/>
          <p:nvPr/>
        </p:nvSpPr>
        <p:spPr>
          <a:xfrm>
            <a:off x="177259" y="1086607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properties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18E93-8297-4ED8-B52B-083B97D64BC7}"/>
              </a:ext>
            </a:extLst>
          </p:cNvPr>
          <p:cNvSpPr txBox="1"/>
          <p:nvPr/>
        </p:nvSpPr>
        <p:spPr>
          <a:xfrm>
            <a:off x="4897789" y="1164320"/>
            <a:ext cx="19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properties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61E11-AD70-4BEF-AA6C-984DF8893074}"/>
              </a:ext>
            </a:extLst>
          </p:cNvPr>
          <p:cNvSpPr txBox="1"/>
          <p:nvPr/>
        </p:nvSpPr>
        <p:spPr>
          <a:xfrm>
            <a:off x="174084" y="3652078"/>
            <a:ext cx="220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72317128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A34F9-7086-4D79-A105-7187BB810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Laboratory for Materials Science –Physics Section</a:t>
            </a:r>
          </a:p>
          <a:p>
            <a:r>
              <a:rPr lang="en-US" dirty="0"/>
              <a:t>miguel.pineiro@pucp.edu.pe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E7440-BB3C-4F2C-80EE-1C213CD45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FED68624-7B91-41F1-A7BB-CD21C2976D1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5" y="1366351"/>
            <a:ext cx="3576472" cy="135746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FDB9911-7148-4C5E-912A-E4D2868F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11" y="76506"/>
            <a:ext cx="8693063" cy="8499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99048" y="5130972"/>
            <a:ext cx="3692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a lot</a:t>
            </a:r>
          </a:p>
        </p:txBody>
      </p:sp>
      <p:sp>
        <p:nvSpPr>
          <p:cNvPr id="14" name="Marcador de fecha 3">
            <a:extLst>
              <a:ext uri="{FF2B5EF4-FFF2-40B4-BE49-F238E27FC236}">
                <a16:creationId xmlns:a16="http://schemas.microsoft.com/office/drawing/2014/main" id="{18D55936-654E-4DA3-8A91-ED53FDE82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276766"/>
            <a:ext cx="1225550" cy="365125"/>
          </a:xfrm>
        </p:spPr>
        <p:txBody>
          <a:bodyPr/>
          <a:lstStyle/>
          <a:p>
            <a:fld id="{98EC571F-70BF-40D2-9EB2-0F4064775D7D}" type="datetime1">
              <a:rPr lang="es-PE" smtClean="0"/>
              <a:t>23/09/2020</a:t>
            </a:fld>
            <a:endParaRPr lang="es-PE" dirty="0"/>
          </a:p>
        </p:txBody>
      </p:sp>
      <p:pic>
        <p:nvPicPr>
          <p:cNvPr id="2" name="Picture 4" descr="Resultado de imagen para CAM PUCP">
            <a:extLst>
              <a:ext uri="{FF2B5EF4-FFF2-40B4-BE49-F238E27FC236}">
                <a16:creationId xmlns:a16="http://schemas.microsoft.com/office/drawing/2014/main" id="{940AA0FB-2B82-4879-AB09-CF0F065B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04" y="1366351"/>
            <a:ext cx="3393806" cy="24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11">
            <a:extLst>
              <a:ext uri="{FF2B5EF4-FFF2-40B4-BE49-F238E27FC236}">
                <a16:creationId xmlns:a16="http://schemas.microsoft.com/office/drawing/2014/main" id="{93DD92EA-AD2F-4664-85CB-7D85D6D47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6" y="2927405"/>
            <a:ext cx="3907281" cy="830302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CC3A01FB-70F7-4900-8A9C-D39D9A194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36" y="3883822"/>
            <a:ext cx="3907281" cy="12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5817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ara Materiales" id="{F1D8C37E-3111-4434-B353-E73FED874DF7}" vid="{FCE04270-BA93-4733-B12C-4B71727315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146191</TotalTime>
  <Words>105</Words>
  <Application>Microsoft Office PowerPoint</Application>
  <PresentationFormat>On-screen Show (4:3)</PresentationFormat>
  <Paragraphs>26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Diseño personalizado</vt:lpstr>
      <vt:lpstr>Effect of the annealing temperature and atmosphere on the optical and electrical properties of tin-doped indium oxide thin films</vt:lpstr>
      <vt:lpstr>Experimental details</vt:lpstr>
      <vt:lpstr>Results and discussion</vt:lpstr>
      <vt:lpstr>Acknowledgment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Karem Tucto;Rolf Grieseler</dc:creator>
  <cp:lastModifiedBy>miguel piñeiro sales</cp:lastModifiedBy>
  <cp:revision>2919</cp:revision>
  <cp:lastPrinted>2019-03-23T14:03:57Z</cp:lastPrinted>
  <dcterms:created xsi:type="dcterms:W3CDTF">2018-02-14T14:30:41Z</dcterms:created>
  <dcterms:modified xsi:type="dcterms:W3CDTF">2020-09-24T04:26:17Z</dcterms:modified>
</cp:coreProperties>
</file>