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30582" y="1021976"/>
            <a:ext cx="8102737" cy="2509213"/>
          </a:xfrm>
        </p:spPr>
        <p:txBody>
          <a:bodyPr>
            <a:normAutofit fontScale="90000"/>
          </a:bodyPr>
          <a:lstStyle/>
          <a:p>
            <a:r>
              <a:rPr lang="en-US" dirty="0"/>
              <a:t>Effects of size, </a:t>
            </a:r>
            <a:r>
              <a:rPr lang="en-US" dirty="0" smtClean="0"/>
              <a:t>shape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en-US" dirty="0" smtClean="0"/>
              <a:t> on the </a:t>
            </a:r>
            <a:r>
              <a:rPr lang="en-US" dirty="0"/>
              <a:t>Curie</a:t>
            </a:r>
            <a:br>
              <a:rPr lang="en-US" dirty="0"/>
            </a:br>
            <a:r>
              <a:rPr lang="en-US" dirty="0"/>
              <a:t>temperature </a:t>
            </a:r>
            <a:r>
              <a:rPr lang="en-US" dirty="0" smtClean="0"/>
              <a:t>of Fe and Ni nanoparticles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95005" y="3801292"/>
            <a:ext cx="8638313" cy="160673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Terrazas Palomino, G. Cuba-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Supanta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Gomez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Quispe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R. Espinoza,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Rojas Tapia, C. Rojas Ayala.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métodos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computacionales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aplicados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nanomateriales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GMCAN -</a:t>
            </a:r>
          </a:p>
          <a:p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 Nacional Mayor de San Marcos UNMSM. angel.terrazas@unmsm.edu.pe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4" y="844867"/>
            <a:ext cx="18573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2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1"/>
            <a:ext cx="10364451" cy="718456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Modelling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83183" y="2657449"/>
            <a:ext cx="2631060" cy="114334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89674" y="718457"/>
            <a:ext cx="45203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atomic structures of small Fe and Ni nanoparticles are simulated using molecular dynamics. The magnetic properties are simulated using a spin classical Hamiltonian: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50485" y="3800789"/>
            <a:ext cx="47228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time evolution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magnetization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calculated using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solution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Landau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Liftshitz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-Gilbert equation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Langevin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dynamics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50" y="5810640"/>
            <a:ext cx="5050878" cy="67788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728" y="785786"/>
            <a:ext cx="5600700" cy="374332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962502" y="6488521"/>
            <a:ext cx="4655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Francis and L. Evans, “ATOMISTIC MODELLING OF NANOGRANULAR MAGNETIC MATERIALS,” 2008.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1613" y="4556902"/>
            <a:ext cx="2074089" cy="190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92" y="115987"/>
            <a:ext cx="5003699" cy="596329"/>
          </a:xfrm>
        </p:spPr>
        <p:txBody>
          <a:bodyPr/>
          <a:lstStyle/>
          <a:p>
            <a:r>
              <a:rPr lang="en-US" dirty="0"/>
              <a:t>Structural Analysis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24" y="712316"/>
            <a:ext cx="6235773" cy="425487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24" y="4967195"/>
            <a:ext cx="2981325" cy="15430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49" y="4900520"/>
            <a:ext cx="3124200" cy="1609725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7366826" y="76798"/>
            <a:ext cx="4415871" cy="766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744162" y="712316"/>
            <a:ext cx="5447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dependence of the Curie temperature for nanoparticles de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1470" y="1685890"/>
            <a:ext cx="5899928" cy="408064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6826" y="3419737"/>
            <a:ext cx="1641122" cy="1480783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7699619" y="3250460"/>
            <a:ext cx="975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T=900K</a:t>
            </a:r>
          </a:p>
        </p:txBody>
      </p:sp>
    </p:spTree>
    <p:extLst>
      <p:ext uri="{BB962C8B-B14F-4D97-AF65-F5344CB8AC3E}">
        <p14:creationId xmlns:p14="http://schemas.microsoft.com/office/powerpoint/2010/main" val="246983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7421" y="104503"/>
            <a:ext cx="4415871" cy="766146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266471" y="766146"/>
            <a:ext cx="944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Shape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dependence of the Curie temperature for nanoparticles de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 y Ni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452" y="1227811"/>
            <a:ext cx="5304904" cy="532570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356" y="1185917"/>
            <a:ext cx="5277707" cy="537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4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115</TotalTime>
  <Words>154</Words>
  <Application>Microsoft Office PowerPoint</Application>
  <PresentationFormat>Panorámica</PresentationFormat>
  <Paragraphs>14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Times New Roman</vt:lpstr>
      <vt:lpstr>Tw Cen MT</vt:lpstr>
      <vt:lpstr>Gota</vt:lpstr>
      <vt:lpstr>Effects of size, shape and structure on the Curie temperature of Fe and Ni nanoparticles</vt:lpstr>
      <vt:lpstr>Modelling methods </vt:lpstr>
      <vt:lpstr>Structural Analysis</vt:lpstr>
      <vt:lpstr>Results</vt:lpstr>
    </vt:vector>
  </TitlesOfParts>
  <Company>Dixguel03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size, shape and structure on the Curie temperature of Fe and Ni nanoparticles</dc:title>
  <dc:creator>Usuario</dc:creator>
  <cp:lastModifiedBy>Usuario</cp:lastModifiedBy>
  <cp:revision>12</cp:revision>
  <dcterms:created xsi:type="dcterms:W3CDTF">2020-09-24T03:30:11Z</dcterms:created>
  <dcterms:modified xsi:type="dcterms:W3CDTF">2020-09-24T23:54:38Z</dcterms:modified>
</cp:coreProperties>
</file>